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5"/>
  </p:notesMasterIdLst>
  <p:handoutMasterIdLst>
    <p:handoutMasterId r:id="rId276"/>
  </p:handoutMasterIdLst>
  <p:sldIdLst>
    <p:sldId id="256" r:id="rId2"/>
    <p:sldId id="517" r:id="rId3"/>
    <p:sldId id="518" r:id="rId4"/>
    <p:sldId id="404" r:id="rId5"/>
    <p:sldId id="499" r:id="rId6"/>
    <p:sldId id="500" r:id="rId7"/>
    <p:sldId id="259" r:id="rId8"/>
    <p:sldId id="535" r:id="rId9"/>
    <p:sldId id="536" r:id="rId10"/>
    <p:sldId id="537" r:id="rId11"/>
    <p:sldId id="260" r:id="rId12"/>
    <p:sldId id="262" r:id="rId13"/>
    <p:sldId id="394" r:id="rId14"/>
    <p:sldId id="395" r:id="rId15"/>
    <p:sldId id="269" r:id="rId16"/>
    <p:sldId id="263" r:id="rId17"/>
    <p:sldId id="266" r:id="rId18"/>
    <p:sldId id="267" r:id="rId19"/>
    <p:sldId id="607" r:id="rId20"/>
    <p:sldId id="608" r:id="rId21"/>
    <p:sldId id="625" r:id="rId22"/>
    <p:sldId id="629" r:id="rId23"/>
    <p:sldId id="628" r:id="rId24"/>
    <p:sldId id="627" r:id="rId25"/>
    <p:sldId id="288" r:id="rId26"/>
    <p:sldId id="538" r:id="rId27"/>
    <p:sldId id="273" r:id="rId28"/>
    <p:sldId id="265" r:id="rId29"/>
    <p:sldId id="277" r:id="rId30"/>
    <p:sldId id="284" r:id="rId31"/>
    <p:sldId id="293" r:id="rId32"/>
    <p:sldId id="286" r:id="rId33"/>
    <p:sldId id="606" r:id="rId34"/>
    <p:sldId id="605" r:id="rId35"/>
    <p:sldId id="296" r:id="rId36"/>
    <p:sldId id="699" r:id="rId37"/>
    <p:sldId id="698" r:id="rId38"/>
    <p:sldId id="297" r:id="rId39"/>
    <p:sldId id="290" r:id="rId40"/>
    <p:sldId id="632" r:id="rId41"/>
    <p:sldId id="298" r:id="rId42"/>
    <p:sldId id="631" r:id="rId43"/>
    <p:sldId id="633" r:id="rId44"/>
    <p:sldId id="389" r:id="rId45"/>
    <p:sldId id="390" r:id="rId46"/>
    <p:sldId id="498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501" r:id="rId69"/>
    <p:sldId id="502" r:id="rId70"/>
    <p:sldId id="426" r:id="rId71"/>
    <p:sldId id="427" r:id="rId72"/>
    <p:sldId id="428" r:id="rId73"/>
    <p:sldId id="503" r:id="rId74"/>
    <p:sldId id="429" r:id="rId75"/>
    <p:sldId id="505" r:id="rId76"/>
    <p:sldId id="504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506" r:id="rId93"/>
    <p:sldId id="445" r:id="rId94"/>
    <p:sldId id="446" r:id="rId95"/>
    <p:sldId id="447" r:id="rId96"/>
    <p:sldId id="507" r:id="rId97"/>
    <p:sldId id="508" r:id="rId98"/>
    <p:sldId id="634" r:id="rId99"/>
    <p:sldId id="448" r:id="rId100"/>
    <p:sldId id="449" r:id="rId101"/>
    <p:sldId id="450" r:id="rId102"/>
    <p:sldId id="451" r:id="rId103"/>
    <p:sldId id="452" r:id="rId104"/>
    <p:sldId id="453" r:id="rId105"/>
    <p:sldId id="509" r:id="rId106"/>
    <p:sldId id="510" r:id="rId107"/>
    <p:sldId id="511" r:id="rId108"/>
    <p:sldId id="454" r:id="rId109"/>
    <p:sldId id="455" r:id="rId110"/>
    <p:sldId id="456" r:id="rId111"/>
    <p:sldId id="512" r:id="rId112"/>
    <p:sldId id="457" r:id="rId113"/>
    <p:sldId id="458" r:id="rId114"/>
    <p:sldId id="522" r:id="rId115"/>
    <p:sldId id="523" r:id="rId116"/>
    <p:sldId id="524" r:id="rId117"/>
    <p:sldId id="519" r:id="rId118"/>
    <p:sldId id="636" r:id="rId119"/>
    <p:sldId id="590" r:id="rId120"/>
    <p:sldId id="700" r:id="rId121"/>
    <p:sldId id="520" r:id="rId122"/>
    <p:sldId id="527" r:id="rId123"/>
    <p:sldId id="554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470" r:id="rId138"/>
    <p:sldId id="471" r:id="rId139"/>
    <p:sldId id="472" r:id="rId140"/>
    <p:sldId id="473" r:id="rId141"/>
    <p:sldId id="474" r:id="rId142"/>
    <p:sldId id="515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484" r:id="rId153"/>
    <p:sldId id="485" r:id="rId154"/>
    <p:sldId id="486" r:id="rId155"/>
    <p:sldId id="487" r:id="rId156"/>
    <p:sldId id="488" r:id="rId157"/>
    <p:sldId id="489" r:id="rId158"/>
    <p:sldId id="490" r:id="rId159"/>
    <p:sldId id="491" r:id="rId160"/>
    <p:sldId id="492" r:id="rId161"/>
    <p:sldId id="493" r:id="rId162"/>
    <p:sldId id="494" r:id="rId163"/>
    <p:sldId id="495" r:id="rId164"/>
    <p:sldId id="496" r:id="rId165"/>
    <p:sldId id="639" r:id="rId166"/>
    <p:sldId id="640" r:id="rId167"/>
    <p:sldId id="637" r:id="rId168"/>
    <p:sldId id="497" r:id="rId169"/>
    <p:sldId id="602" r:id="rId170"/>
    <p:sldId id="622" r:id="rId171"/>
    <p:sldId id="623" r:id="rId172"/>
    <p:sldId id="525" r:id="rId173"/>
    <p:sldId id="526" r:id="rId174"/>
    <p:sldId id="529" r:id="rId175"/>
    <p:sldId id="530" r:id="rId176"/>
    <p:sldId id="540" r:id="rId177"/>
    <p:sldId id="541" r:id="rId178"/>
    <p:sldId id="532" r:id="rId179"/>
    <p:sldId id="534" r:id="rId180"/>
    <p:sldId id="542" r:id="rId181"/>
    <p:sldId id="539" r:id="rId182"/>
    <p:sldId id="567" r:id="rId183"/>
    <p:sldId id="572" r:id="rId184"/>
    <p:sldId id="568" r:id="rId185"/>
    <p:sldId id="569" r:id="rId186"/>
    <p:sldId id="570" r:id="rId187"/>
    <p:sldId id="571" r:id="rId188"/>
    <p:sldId id="573" r:id="rId189"/>
    <p:sldId id="574" r:id="rId190"/>
    <p:sldId id="575" r:id="rId191"/>
    <p:sldId id="576" r:id="rId192"/>
    <p:sldId id="543" r:id="rId193"/>
    <p:sldId id="544" r:id="rId194"/>
    <p:sldId id="545" r:id="rId195"/>
    <p:sldId id="546" r:id="rId196"/>
    <p:sldId id="577" r:id="rId197"/>
    <p:sldId id="578" r:id="rId198"/>
    <p:sldId id="547" r:id="rId199"/>
    <p:sldId id="579" r:id="rId200"/>
    <p:sldId id="548" r:id="rId201"/>
    <p:sldId id="549" r:id="rId202"/>
    <p:sldId id="550" r:id="rId203"/>
    <p:sldId id="580" r:id="rId204"/>
    <p:sldId id="581" r:id="rId205"/>
    <p:sldId id="582" r:id="rId206"/>
    <p:sldId id="551" r:id="rId207"/>
    <p:sldId id="583" r:id="rId208"/>
    <p:sldId id="552" r:id="rId209"/>
    <p:sldId id="584" r:id="rId210"/>
    <p:sldId id="553" r:id="rId211"/>
    <p:sldId id="555" r:id="rId212"/>
    <p:sldId id="557" r:id="rId213"/>
    <p:sldId id="556" r:id="rId214"/>
    <p:sldId id="558" r:id="rId215"/>
    <p:sldId id="559" r:id="rId216"/>
    <p:sldId id="585" r:id="rId217"/>
    <p:sldId id="560" r:id="rId218"/>
    <p:sldId id="562" r:id="rId219"/>
    <p:sldId id="563" r:id="rId220"/>
    <p:sldId id="564" r:id="rId221"/>
    <p:sldId id="565" r:id="rId222"/>
    <p:sldId id="652" r:id="rId223"/>
    <p:sldId id="701" r:id="rId224"/>
    <p:sldId id="702" r:id="rId225"/>
    <p:sldId id="641" r:id="rId226"/>
    <p:sldId id="650" r:id="rId227"/>
    <p:sldId id="643" r:id="rId228"/>
    <p:sldId id="651" r:id="rId229"/>
    <p:sldId id="654" r:id="rId230"/>
    <p:sldId id="655" r:id="rId231"/>
    <p:sldId id="662" r:id="rId232"/>
    <p:sldId id="663" r:id="rId233"/>
    <p:sldId id="653" r:id="rId234"/>
    <p:sldId id="657" r:id="rId235"/>
    <p:sldId id="656" r:id="rId236"/>
    <p:sldId id="658" r:id="rId237"/>
    <p:sldId id="659" r:id="rId238"/>
    <p:sldId id="660" r:id="rId239"/>
    <p:sldId id="669" r:id="rId240"/>
    <p:sldId id="666" r:id="rId241"/>
    <p:sldId id="678" r:id="rId242"/>
    <p:sldId id="679" r:id="rId243"/>
    <p:sldId id="670" r:id="rId244"/>
    <p:sldId id="671" r:id="rId245"/>
    <p:sldId id="672" r:id="rId246"/>
    <p:sldId id="644" r:id="rId247"/>
    <p:sldId id="673" r:id="rId248"/>
    <p:sldId id="674" r:id="rId249"/>
    <p:sldId id="680" r:id="rId250"/>
    <p:sldId id="681" r:id="rId251"/>
    <p:sldId id="682" r:id="rId252"/>
    <p:sldId id="694" r:id="rId253"/>
    <p:sldId id="695" r:id="rId254"/>
    <p:sldId id="696" r:id="rId255"/>
    <p:sldId id="697" r:id="rId256"/>
    <p:sldId id="689" r:id="rId257"/>
    <p:sldId id="690" r:id="rId258"/>
    <p:sldId id="691" r:id="rId259"/>
    <p:sldId id="692" r:id="rId260"/>
    <p:sldId id="686" r:id="rId261"/>
    <p:sldId id="687" r:id="rId262"/>
    <p:sldId id="677" r:id="rId263"/>
    <p:sldId id="688" r:id="rId264"/>
    <p:sldId id="693" r:id="rId265"/>
    <p:sldId id="586" r:id="rId266"/>
    <p:sldId id="587" r:id="rId267"/>
    <p:sldId id="588" r:id="rId268"/>
    <p:sldId id="591" r:id="rId269"/>
    <p:sldId id="589" r:id="rId270"/>
    <p:sldId id="592" r:id="rId271"/>
    <p:sldId id="593" r:id="rId272"/>
    <p:sldId id="601" r:id="rId273"/>
    <p:sldId id="600" r:id="rId27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 varScale="1">
        <p:scale>
          <a:sx n="100" d="100"/>
          <a:sy n="100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notesMaster" Target="notesMasters/notesMaster1.xml"/><Relationship Id="rId276" Type="http://schemas.openxmlformats.org/officeDocument/2006/relationships/handoutMaster" Target="handoutMasters/handoutMaster1.xml"/><Relationship Id="rId277" Type="http://schemas.openxmlformats.org/officeDocument/2006/relationships/presProps" Target="presProps.xml"/><Relationship Id="rId278" Type="http://schemas.openxmlformats.org/officeDocument/2006/relationships/viewProps" Target="viewProps.xml"/><Relationship Id="rId279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30/07/59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30/07/59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docker.com/products/docker-toolbo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gif"/><Relationship Id="rId3" Type="http://schemas.openxmlformats.org/officeDocument/2006/relationships/image" Target="../media/image102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tiff"/><Relationship Id="rId3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jpg"/><Relationship Id="rId3" Type="http://schemas.openxmlformats.org/officeDocument/2006/relationships/image" Target="../media/image145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7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ที่ทำงานภายใต้คอนเซ็ปต์ของ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Overlay2</a:t>
            </a:r>
            <a:endParaRPr lang="en-US" sz="2000" dirty="0" smtClean="0"/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1" y="908720"/>
            <a:ext cx="3964463" cy="525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980729"/>
            <a:ext cx="4978648" cy="28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Shipyard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8275"/>
            <a:ext cx="8715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</a:t>
            </a:r>
            <a:r>
              <a:rPr lang="en-US" sz="2000" dirty="0" err="1" smtClean="0"/>
              <a:t>Orchastration</a:t>
            </a:r>
            <a:r>
              <a:rPr lang="en-US" sz="2000" dirty="0" smtClean="0"/>
              <a:t>/Swarm)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id</a:t>
            </a:r>
          </a:p>
          <a:p>
            <a:pPr lvl="1"/>
            <a:r>
              <a:rPr lang="en-US" sz="1800" dirty="0" smtClean="0"/>
              <a:t> </a:t>
            </a:r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Production Date: 29/7/59 (Key Feature: </a:t>
            </a:r>
            <a:r>
              <a:rPr lang="en-US" sz="2000" dirty="0" err="1"/>
              <a:t>Orchastration</a:t>
            </a:r>
            <a:r>
              <a:rPr lang="en-US" sz="2000" dirty="0"/>
              <a:t>/Swarm)</a:t>
            </a:r>
          </a:p>
          <a:p>
            <a:r>
              <a:rPr lang="en-US" sz="2000" dirty="0" smtClean="0"/>
              <a:t>Volume</a:t>
            </a:r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276872"/>
            <a:ext cx="32099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1" y="2304628"/>
            <a:ext cx="31908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Compare with </a:t>
            </a:r>
            <a:r>
              <a:rPr lang="en-US" sz="2000" b="1" dirty="0" err="1" smtClean="0"/>
              <a:t>ubuntu</a:t>
            </a:r>
            <a:r>
              <a:rPr lang="en-US" sz="2000" b="1" dirty="0" smtClean="0"/>
              <a:t> image</a:t>
            </a:r>
            <a:endParaRPr lang="th-TH" sz="2000" b="1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56490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&lt;experiment&gt;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59090</TotalTime>
  <Words>12987</Words>
  <Application>Microsoft Macintosh PowerPoint</Application>
  <PresentationFormat>On-screen Show (4:3)</PresentationFormat>
  <Paragraphs>2910</Paragraphs>
  <Slides>273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273</vt:i4>
      </vt:variant>
    </vt:vector>
  </HeadingPairs>
  <TitlesOfParts>
    <vt:vector size="284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1185</cp:revision>
  <cp:lastPrinted>2016-04-07T14:17:13Z</cp:lastPrinted>
  <dcterms:created xsi:type="dcterms:W3CDTF">2016-02-05T11:12:44Z</dcterms:created>
  <dcterms:modified xsi:type="dcterms:W3CDTF">2016-07-30T08:12:10Z</dcterms:modified>
</cp:coreProperties>
</file>